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FECD3E-ECE8-0D4C-8BC3-10FE508DA1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EAC15F4-AF69-FA4A-AA95-F5C3CA2D88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A407CFE-8FE6-1642-86D9-D9EF7CA9B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81D55-3CA0-2649-862B-FB68386FBC77}" type="datetimeFigureOut">
              <a:rPr lang="sv-SE" smtClean="0"/>
              <a:t>2021-07-02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C2C4F42-3B3B-F14F-B65E-41118B737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CEADDC5-E999-DA4C-A89B-700892CCA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2C14-EDEC-9D4C-862D-303042D0A0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1190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C92E93-7B1D-5947-9626-8EE6884D6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723CD76-E239-4645-81CB-15C7DEABC0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BFE7BB3-B7CB-C24C-923E-A1DDACC63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81D55-3CA0-2649-862B-FB68386FBC77}" type="datetimeFigureOut">
              <a:rPr lang="sv-SE" smtClean="0"/>
              <a:t>2021-07-02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A30102D-BBC8-A046-9E99-D4BE8E2CD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C73B006-4382-9E48-BD25-39E92F270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2C14-EDEC-9D4C-862D-303042D0A0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7386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3EA5E2FD-692F-274D-8D10-4FE085EE60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F6B4B21-A353-FE45-A236-0074DEEC2F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A5B67F8-75BB-BB4D-9FC2-73BB88523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81D55-3CA0-2649-862B-FB68386FBC77}" type="datetimeFigureOut">
              <a:rPr lang="sv-SE" smtClean="0"/>
              <a:t>2021-07-02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1C18E19-0FAA-094F-9059-E7E0C83D6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FB44806-EA87-3F42-8916-0BC973CAA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2C14-EDEC-9D4C-862D-303042D0A0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0373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5386AC8-C264-C546-8E5C-8FDC42E02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CBF7554-9125-7C4A-B946-35122B5F2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8E1F8C6-CA72-7546-9FDE-F1F682D1B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81D55-3CA0-2649-862B-FB68386FBC77}" type="datetimeFigureOut">
              <a:rPr lang="sv-SE" smtClean="0"/>
              <a:t>2021-07-02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E8280EB-49CF-714E-9D9D-DC19799F5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1F0005C-859F-2444-A805-CDD8C5BC8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2C14-EDEC-9D4C-862D-303042D0A0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1864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0C6E650-6B2D-8643-AC20-4C92076E0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40DE533-52A8-234E-BFC1-0B6078A721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F4B2FBB-B66B-5349-8C30-3C78B104C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81D55-3CA0-2649-862B-FB68386FBC77}" type="datetimeFigureOut">
              <a:rPr lang="sv-SE" smtClean="0"/>
              <a:t>2021-07-02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05A3368-1ACF-3140-A1FE-3C31F3336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658A02B-611D-9F47-A48B-350CF2A27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2C14-EDEC-9D4C-862D-303042D0A0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56784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DC3AB4-7718-4C42-9DAE-9F9D79771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F95E16E-6864-0D41-B6B0-4EDAF50525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2A9D9E1-1A8F-4944-99A1-5DBDAFDCF5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45C92D5-1C7F-F840-942D-1E06C0F95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81D55-3CA0-2649-862B-FB68386FBC77}" type="datetimeFigureOut">
              <a:rPr lang="sv-SE" smtClean="0"/>
              <a:t>2021-07-02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22A39F2-3826-704C-A945-C418F29ED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8126698-51ED-1E40-8C62-3569AEE3F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2C14-EDEC-9D4C-862D-303042D0A0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4446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7548ACC-2CEC-7444-B5B1-D2D452CFC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9F596EC-2748-354F-A512-0A2E098AA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2BADF07-315F-1D4E-B990-B457CE0B07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3FDBC3C4-B05C-A84C-B4E6-35F7313299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DCDC4077-BACD-1E44-9F25-5C15B630DC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805A7C5A-E84C-F746-A5BF-C83563721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81D55-3CA0-2649-862B-FB68386FBC77}" type="datetimeFigureOut">
              <a:rPr lang="sv-SE" smtClean="0"/>
              <a:t>2021-07-02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DCE20F0-0F80-E142-8F2E-C08F41953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AE69B31C-8DDD-1B4E-91B2-08310BEE5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2C14-EDEC-9D4C-862D-303042D0A0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8475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99B0AD-54F1-E74F-8769-3C9F4932B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C71B70A-9587-E546-BCA6-85808BC2A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81D55-3CA0-2649-862B-FB68386FBC77}" type="datetimeFigureOut">
              <a:rPr lang="sv-SE" smtClean="0"/>
              <a:t>2021-07-02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EC22344-B38D-0047-BF81-00B51794B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F31D0F-D9D2-FE4B-99F0-0E2B6B166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2C14-EDEC-9D4C-862D-303042D0A0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293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CCA5AE10-1030-A24C-9F06-0B11529CF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81D55-3CA0-2649-862B-FB68386FBC77}" type="datetimeFigureOut">
              <a:rPr lang="sv-SE" smtClean="0"/>
              <a:t>2021-07-02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70B9B115-83CC-A64A-B082-BA75D76FE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E2071F8-8019-9F46-B105-946438AD6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2C14-EDEC-9D4C-862D-303042D0A0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9318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F7268A5-D807-B440-9CBF-0BF48CAC0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ED6AC4-D906-D849-942C-7965791771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FCEB4E1-E73F-B14C-8CCB-3002D66376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FEBA567-44A8-8448-A18B-B61FD43DC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81D55-3CA0-2649-862B-FB68386FBC77}" type="datetimeFigureOut">
              <a:rPr lang="sv-SE" smtClean="0"/>
              <a:t>2021-07-02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5595191-73AF-E84A-8BBF-41FCFA271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25CFC63-5A9A-FC43-8249-1386127D5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2C14-EDEC-9D4C-862D-303042D0A0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09533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F6298D-CC54-AF42-A513-571FE918C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271BD6FB-A9FF-304B-A0DA-722776018C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0477941-9870-D849-AD51-F5821194CC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FB458E8-D5F1-4B45-ABD3-B590294D8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81D55-3CA0-2649-862B-FB68386FBC77}" type="datetimeFigureOut">
              <a:rPr lang="sv-SE" smtClean="0"/>
              <a:t>2021-07-02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41CE0C2-F685-F345-9EC2-CF55CB095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81BCF08-A623-9141-AB5C-02F3E9957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D2C14-EDEC-9D4C-862D-303042D0A0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01648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D2E6E9F5-2580-0249-829A-EAAC2FD5B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1C0C0BA-6A41-4848-9585-D49FF558FD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881048C-CE81-624A-8B71-A837559261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81D55-3CA0-2649-862B-FB68386FBC77}" type="datetimeFigureOut">
              <a:rPr lang="sv-SE" smtClean="0"/>
              <a:t>2021-07-02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2141340-203B-B343-A216-132F470596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3B46EB9-445D-5247-A5CC-5E10C2CD19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D2C14-EDEC-9D4C-862D-303042D0A0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8576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18037266-CFE6-7D49-9E8D-F1F1BE7612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000" r="16862"/>
          <a:stretch/>
        </p:blipFill>
        <p:spPr>
          <a:xfrm>
            <a:off x="6096000" y="0"/>
            <a:ext cx="306854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208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Bredbild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Microsoft Office-användare</dc:creator>
  <cp:lastModifiedBy>Microsoft Office-användare</cp:lastModifiedBy>
  <cp:revision>1</cp:revision>
  <dcterms:created xsi:type="dcterms:W3CDTF">2021-07-02T14:57:59Z</dcterms:created>
  <dcterms:modified xsi:type="dcterms:W3CDTF">2021-07-02T14:59:54Z</dcterms:modified>
</cp:coreProperties>
</file>